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3" r:id="rId4"/>
    <p:sldId id="257" r:id="rId5"/>
    <p:sldId id="258" r:id="rId6"/>
    <p:sldId id="262" r:id="rId7"/>
    <p:sldId id="263" r:id="rId8"/>
    <p:sldId id="264" r:id="rId9"/>
    <p:sldId id="265" r:id="rId10"/>
    <p:sldId id="266" r:id="rId11"/>
    <p:sldId id="259" r:id="rId12"/>
    <p:sldId id="260" r:id="rId13"/>
    <p:sldId id="26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F36F-33D3-49E0-84F1-7C3B04BCEEDA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07E7-46B4-485E-B85E-A50A88CC5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618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F36F-33D3-49E0-84F1-7C3B04BCEEDA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07E7-46B4-485E-B85E-A50A88CC5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18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F36F-33D3-49E0-84F1-7C3B04BCEEDA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07E7-46B4-485E-B85E-A50A88CC5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685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F36F-33D3-49E0-84F1-7C3B04BCEEDA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07E7-46B4-485E-B85E-A50A88CC5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2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F36F-33D3-49E0-84F1-7C3B04BCEEDA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07E7-46B4-485E-B85E-A50A88CC5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779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F36F-33D3-49E0-84F1-7C3B04BCEEDA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07E7-46B4-485E-B85E-A50A88CC5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496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F36F-33D3-49E0-84F1-7C3B04BCEEDA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07E7-46B4-485E-B85E-A50A88CC5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5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F36F-33D3-49E0-84F1-7C3B04BCEEDA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07E7-46B4-485E-B85E-A50A88CC5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071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F36F-33D3-49E0-84F1-7C3B04BCEEDA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07E7-46B4-485E-B85E-A50A88CC5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68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F36F-33D3-49E0-84F1-7C3B04BCEEDA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07E7-46B4-485E-B85E-A50A88CC5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027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F36F-33D3-49E0-84F1-7C3B04BCEEDA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07E7-46B4-485E-B85E-A50A88CC5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956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0F36F-33D3-49E0-84F1-7C3B04BCEEDA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707E7-46B4-485E-B85E-A50A88CC5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0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9" y="1262062"/>
            <a:ext cx="51625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53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49" y="1333500"/>
            <a:ext cx="5181600" cy="4191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585" y="1314450"/>
            <a:ext cx="51530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49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05" y="1338262"/>
            <a:ext cx="5143500" cy="4181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808" y="1309687"/>
            <a:ext cx="51530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5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57" y="1309687"/>
            <a:ext cx="5133975" cy="4238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663" y="1309687"/>
            <a:ext cx="51530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34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626" y="1309687"/>
            <a:ext cx="5124450" cy="4238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1309687"/>
            <a:ext cx="51625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21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7" y="1243012"/>
            <a:ext cx="5153025" cy="4371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12" y="1219200"/>
            <a:ext cx="51530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14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89" y="1190625"/>
            <a:ext cx="5143500" cy="44767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372" y="1190625"/>
            <a:ext cx="51625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06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99" y="1323975"/>
            <a:ext cx="5153025" cy="42100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878" y="1323975"/>
            <a:ext cx="51435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05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62" y="1257300"/>
            <a:ext cx="5162550" cy="4343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74" y="1257300"/>
            <a:ext cx="51625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90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43" y="1333500"/>
            <a:ext cx="5143500" cy="4191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032" y="1300162"/>
            <a:ext cx="51530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7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37" y="1427752"/>
            <a:ext cx="5153025" cy="42576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803" y="1427752"/>
            <a:ext cx="51625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87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95" y="1348341"/>
            <a:ext cx="5162550" cy="4629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985" y="1348341"/>
            <a:ext cx="51625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86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32" y="1333500"/>
            <a:ext cx="5162550" cy="4191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789" y="1333500"/>
            <a:ext cx="51530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44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AFFINITY05</dc:creator>
  <cp:lastModifiedBy>AFFINITY05</cp:lastModifiedBy>
  <cp:revision>1</cp:revision>
  <dcterms:created xsi:type="dcterms:W3CDTF">2021-01-18T05:25:04Z</dcterms:created>
  <dcterms:modified xsi:type="dcterms:W3CDTF">2021-01-18T05:25:15Z</dcterms:modified>
</cp:coreProperties>
</file>